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9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02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6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29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7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5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4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80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60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4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4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6575" y="4518460"/>
            <a:ext cx="9144000" cy="1878414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Vidya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Vikas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Arts, Commerce &amp; Science College,</a:t>
            </a:r>
            <a:b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Samudrapur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907" y="1232323"/>
            <a:ext cx="9144000" cy="4344229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Transformation of Sentences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Compulsory English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II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Mr. Ganesh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(Assistant Professor)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5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62885" y="1133341"/>
            <a:ext cx="1021294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Can anyone tolerate this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Change into assertive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anyone worship the setting sun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Change into assertive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It is useless to cry over spilt milk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 Change into interrogative 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Everybody has heard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Darwin.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Change into interrogative )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he not a villain to do such a deed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Change into assertive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very strange.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Change into interrogative )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would not love this country? ( Change into assertive )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1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9251" y="1197735"/>
            <a:ext cx="98008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part will be discussed in next       module.</a:t>
            </a:r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  <a:p>
            <a:pPr marL="0" lvl="5"/>
            <a:r>
              <a:rPr lang="en-US" sz="5400" dirty="0" smtClean="0"/>
              <a:t>					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Thank 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You !</a:t>
            </a:r>
          </a:p>
          <a:p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254" y="1957588"/>
            <a:ext cx="4078309" cy="305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6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 you mean by transformation of a sentence 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of a sentence means to change its form without changing its meaning.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 at the word Transformation, it contain two words.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 + Formation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Trans means “change” and formation means “structure”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means we have to change a structure of a sentence and not its meaning.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357" y="1825625"/>
            <a:ext cx="10959547" cy="435133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Never tell a lie. (Negative) -    Always speak the truth. (Affirmative)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 I not help you? (Interrogative) – I did help you. (Assertive)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 wonderful opportunity ! ( Exclamatory) – It is a wonderful opportunity. ( Assertive )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radio is not so good as that. (Positive) – That radio is better than                     this. (Comparative)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76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673" y="824248"/>
            <a:ext cx="99296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various forms of transformation of sentences: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Affirmative sentence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Negative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Interrogative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Assertive</a:t>
            </a:r>
          </a:p>
          <a:p>
            <a:pPr marL="342900" indent="-342900">
              <a:buAutoNum type="arabicParenR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Exclamatory sentence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Assertive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sentence to Complex  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of Degree (Positive, Comparative &amp; Superlative)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And Vive-Versa of above all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16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of </a:t>
            </a:r>
            <a:r>
              <a:rPr lang="en-US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Affirmative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sentences into </a:t>
            </a:r>
            <a:r>
              <a:rPr lang="en-US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endParaRPr lang="en-US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 at these sentences: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Affirmative 					Negative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 is mortal.				No man is immortal.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will like it. 			No one will dislike it.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an old book. 		          This is not a new book.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is sometime wise.			He is not always foolish.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687132" y="3503054"/>
            <a:ext cx="218941" cy="334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6954592" y="3503054"/>
            <a:ext cx="244698" cy="334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4856" y="927279"/>
            <a:ext cx="99940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thing in these affirmative sentences is that they do not have negative words like no, not, never etc. which we find in negative sentences.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important thing is that we must know the opposite meaning of adjective or adverb which come in the sentence.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    1) Moral × Immoral</a:t>
            </a:r>
          </a:p>
          <a:p>
            <a:pPr lvl="5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2) Like × Dislike </a:t>
            </a:r>
          </a:p>
          <a:p>
            <a:pPr lvl="5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3)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× New</a:t>
            </a:r>
          </a:p>
          <a:p>
            <a:pPr lvl="5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Wise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× Foolish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changing negative sentences into affirmative we have to reverse the process which we do in changing affirmative to negative.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6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6220" y="811369"/>
            <a:ext cx="99167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 is a heavy metal. ( Change into negative 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medicine is not expensive.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Change into affirmative )</a:t>
            </a:r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soon as he came, he started creating trouble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Change into negative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 elephant is not as tall as a giraffe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Change into affirmative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Shivam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cleverest boy in the class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Change into negative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will never forget this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Change into affirmative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03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of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Interrogative sentence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Assertive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Interrogative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AutoNum type="arabi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ever forget that experience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lnSpc>
                <a:spcPct val="100000"/>
              </a:lnSpc>
              <a:buAutoNum type="arabi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not like to be rich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lnSpc>
                <a:spcPct val="100000"/>
              </a:lnSpc>
              <a:buAutoNum type="arabi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Shall I ever forget those happy days?</a:t>
            </a:r>
          </a:p>
          <a:p>
            <a:pPr marL="457200" indent="-457200">
              <a:lnSpc>
                <a:spcPct val="100000"/>
              </a:lnSpc>
              <a:buAutoNum type="arabi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does not know Mahatma Gandhi?</a:t>
            </a:r>
          </a:p>
          <a:p>
            <a:pPr marL="457200" indent="-457200">
              <a:lnSpc>
                <a:spcPct val="100000"/>
              </a:lnSpc>
              <a:buAutoNum type="arabi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anything wrong with me?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Assertive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 will never forget that experience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would like to be rich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shall never forget those happy days.</a:t>
            </a:r>
          </a:p>
          <a:p>
            <a:pPr marL="457200" indent="-457200">
              <a:buAutoNum type="arabi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know Mahatma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andhi.</a:t>
            </a:r>
          </a:p>
          <a:p>
            <a:pPr marL="457200" indent="-457200">
              <a:buAutoNum type="arabi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nothing wrong with me.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704563" y="2459865"/>
            <a:ext cx="283336" cy="476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7868992" y="2459865"/>
            <a:ext cx="270456" cy="476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2904" y="23633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 as well as Differences: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Interrogative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Word-order : verb + subject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Interrogative mark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negative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affirmative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958" y="1719419"/>
            <a:ext cx="5181600" cy="393123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dirty="0" smtClean="0"/>
              <a:t>	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Assertive </a:t>
            </a:r>
          </a:p>
          <a:p>
            <a:pPr marL="0" indent="0">
              <a:lnSpc>
                <a:spcPct val="16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6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Word-order : subject + verb</a:t>
            </a:r>
          </a:p>
          <a:p>
            <a:pPr marL="514350" indent="-514350">
              <a:lnSpc>
                <a:spcPct val="16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 stop</a:t>
            </a:r>
          </a:p>
          <a:p>
            <a:pPr marL="514350" indent="-514350">
              <a:lnSpc>
                <a:spcPct val="16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affirmative</a:t>
            </a:r>
          </a:p>
          <a:p>
            <a:pPr marL="514350" indent="-514350">
              <a:lnSpc>
                <a:spcPct val="16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negative</a:t>
            </a:r>
          </a:p>
          <a:p>
            <a:pPr marL="0" indent="0">
              <a:lnSpc>
                <a:spcPct val="160000"/>
              </a:lnSpc>
              <a:buNone/>
            </a:pP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2434107" y="2498501"/>
            <a:ext cx="244699" cy="4507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7611414" y="2498501"/>
            <a:ext cx="257578" cy="4507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6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370</Words>
  <Application>Microsoft Office PowerPoint</Application>
  <PresentationFormat>Custom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Vidya Vikas Arts, Commerce &amp; Science College,  Samudrapur</vt:lpstr>
      <vt:lpstr>What do you mean by transformation of a sentence ?</vt:lpstr>
      <vt:lpstr>  For example: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PowerPoint Presentation</vt:lpstr>
      <vt:lpstr>Transformation of Affirmative sentences into Negative</vt:lpstr>
      <vt:lpstr>PowerPoint Presentation</vt:lpstr>
      <vt:lpstr>PowerPoint Presentation</vt:lpstr>
      <vt:lpstr>Transformation of Interrogative sentence into Assertive</vt:lpstr>
      <vt:lpstr>Rules as well as Differences: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Vidya Vikas Arts, Commerce &amp; Science College Samudrapur</dc:title>
  <dc:creator>Admin</dc:creator>
  <cp:lastModifiedBy>Harshal</cp:lastModifiedBy>
  <cp:revision>47</cp:revision>
  <dcterms:created xsi:type="dcterms:W3CDTF">2020-04-23T07:40:15Z</dcterms:created>
  <dcterms:modified xsi:type="dcterms:W3CDTF">2021-10-22T09:11:03Z</dcterms:modified>
</cp:coreProperties>
</file>